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4660"/>
  </p:normalViewPr>
  <p:slideViewPr>
    <p:cSldViewPr>
      <p:cViewPr varScale="1">
        <p:scale>
          <a:sx n="59" d="100"/>
          <a:sy n="59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6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0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8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6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9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55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F2AC-F34B-44EF-83F1-E5FCE8A00B16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D608-BB25-4C39-A3BD-83521D57E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3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88843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i="1" dirty="0" smtClean="0"/>
              <a:t>Информация </a:t>
            </a:r>
            <a:r>
              <a:rPr lang="ru-RU" i="1" dirty="0" smtClean="0"/>
              <a:t>об </a:t>
            </a:r>
            <a:r>
              <a:rPr lang="ru-RU" i="1" dirty="0" smtClean="0"/>
              <a:t>организации образовательного процесса </a:t>
            </a:r>
            <a:br>
              <a:rPr lang="ru-RU" i="1" dirty="0" smtClean="0"/>
            </a:br>
            <a:r>
              <a:rPr lang="ru-RU" i="1" dirty="0" smtClean="0"/>
              <a:t>для обучающихся </a:t>
            </a:r>
            <a:br>
              <a:rPr lang="ru-RU" i="1" dirty="0" smtClean="0"/>
            </a:br>
            <a:r>
              <a:rPr lang="ru-RU" i="1" dirty="0" smtClean="0"/>
              <a:t>1 «А» и  1 «Б» классов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90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форма:</a:t>
            </a:r>
          </a:p>
          <a:p>
            <a:pPr marL="0" indent="0" algn="ctr">
              <a:buNone/>
            </a:pP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(деловой стиль)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(наличие белой рубашки для мальчиков и белой близки для девочки обязательно)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форма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(футболка, фуфайка, шорты трикотажные, спортивные брюки, носки для смены)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Обувь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сменная обувь, спортивная обувь на белой подошве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дисциплинарные требования:</a:t>
            </a:r>
          </a:p>
          <a:p>
            <a:pPr marL="0" indent="0" algn="ctr">
              <a:buNone/>
            </a:pPr>
            <a:endParaRPr lang="ru-RU" sz="2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посещение, дисциплина, соблюдения режима дня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формы у обучающегося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Бережное отношение к оборудованию и инвентарю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сотрудникам ЦО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на мобильные телефоны, электронные устройства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гигиенических требований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ребёнка по семейным обстоятельствам – заблаговременное заявление от родителей на листе форма А4, на имя директора ЦО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048672"/>
          </a:xfrm>
        </p:spPr>
        <p:txBody>
          <a:bodyPr/>
          <a:lstStyle/>
          <a:p>
            <a:pPr marL="0" indent="0" algn="ctr">
              <a:buNone/>
            </a:pP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обязанности и ответственность </a:t>
            </a:r>
          </a:p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родителей </a:t>
            </a:r>
          </a:p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</a:t>
            </a:r>
          </a:p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совершеннолетних обучающихся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образовании в РФ» № 273 ФЗ (статья 44)</a:t>
            </a:r>
          </a:p>
          <a:p>
            <a:pPr marL="514350" indent="-51435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Обязанности:</a:t>
            </a:r>
          </a:p>
          <a:p>
            <a:pPr marL="0" indent="0" algn="ctr">
              <a:buNone/>
            </a:pP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получение детьми общего образования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внутреннего распорядка организации, осуществляющей образовательную деятельность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Уважать честь и достоинство обучающихся и работников организации, осуществляющей образовательную деятельность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и окончание учебного года:</a:t>
            </a:r>
          </a:p>
          <a:p>
            <a:pPr marL="0" indent="0" algn="ctr">
              <a:buNone/>
            </a:pP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ачало: 01.09.2014г.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Окончание: 25.05.2015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периоды:</a:t>
            </a:r>
          </a:p>
          <a:p>
            <a:pPr marL="0" indent="0" algn="ctr">
              <a:buNone/>
            </a:pPr>
            <a:endParaRPr lang="ru-RU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триместр: с 01.09. по 01.11. 2014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03.11. по 09.11.2014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триместр: с 10.11.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29.12.2014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30.12.2014 по 11.01.2015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триместр: с 12.01. по 21.02.2015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23.02.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01.03.2015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триместр: с 02.03. по 04.04.2015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06.04. по 12.04.2015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триместр: с 13.04. по 22.05.2015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25.05 по 31.08.2015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нагрузка:</a:t>
            </a:r>
          </a:p>
          <a:p>
            <a:pPr marL="0" indent="0" algn="ctr">
              <a:buNone/>
            </a:pP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учебная неделя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 урока по 35 минут каждый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 урока по 40 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звонок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8.15 – заканчивается вход в ЦО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2-й звонок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8.20 – начало утренней гимнастики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3-й звонок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8.30 – начало 1-го урока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учебного дня:</a:t>
            </a:r>
          </a:p>
          <a:p>
            <a:pPr marL="0" indent="0" algn="ctr">
              <a:buNone/>
            </a:pP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1-я учебная неделя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11.30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12.30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дня ГПД: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Клубный час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Самоподготовка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ГПД – до 18.00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«Школа России»</a:t>
            </a:r>
          </a:p>
          <a:p>
            <a:pPr marL="0" indent="0" algn="ctr">
              <a:buNone/>
            </a:pPr>
            <a:endParaRPr lang="ru-RU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 часа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чтение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 часа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 часа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 часа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 часа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час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час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час в неделю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час в неделю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деятельность:</a:t>
            </a:r>
          </a:p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2 часа в неделю (классный руководитель)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Спортивно-оздоровительная 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часа в неделю</a:t>
            </a:r>
          </a:p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Общекультурная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час в неделю</a:t>
            </a:r>
          </a:p>
          <a:p>
            <a:pPr marL="0" indent="0" algn="ctr">
              <a:buNone/>
            </a:pP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Общеинтеллектуальная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час в неделю</a:t>
            </a:r>
          </a:p>
          <a:p>
            <a:pPr marL="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часов в неделю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дополнительного образования ЦО</a:t>
            </a:r>
          </a:p>
          <a:p>
            <a:pPr marL="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(кружки, секции):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«Страна пластилиновых мастеров»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изобразительного творчества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художественно-прикладного творчества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секции (баскетбол, волейбол, ОФП, УШУ,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Таекван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Кукольный театр «Чудо в перьях»</a:t>
            </a:r>
          </a:p>
          <a:p>
            <a:pPr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-вокальная студия «Звездопад»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игре на фортепиано и гитаре (услуга предоставляется на платной основе)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Шахматный клуб</a:t>
            </a:r>
          </a:p>
          <a:p>
            <a:pPr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-хореографическая студия «Арт-Альянс» (услуга предоставляется на платной основе)</a:t>
            </a:r>
          </a:p>
          <a:p>
            <a:pPr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-хореографическая студия «СМС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(услуга предоставляется на платной основе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520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Информация об организации образовательного процесса  для обучающихся  1 «А» и  1 «Б»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организации образовательного процесса для обущающихся 1 «А» 1 «Б» классов</dc:title>
  <dc:creator>user</dc:creator>
  <cp:lastModifiedBy>user</cp:lastModifiedBy>
  <cp:revision>11</cp:revision>
  <dcterms:created xsi:type="dcterms:W3CDTF">2014-08-27T12:23:54Z</dcterms:created>
  <dcterms:modified xsi:type="dcterms:W3CDTF">2014-08-27T16:34:35Z</dcterms:modified>
</cp:coreProperties>
</file>